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61" r:id="rId5"/>
    <p:sldId id="273" r:id="rId6"/>
    <p:sldId id="268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6D32E-52FE-4159-9404-D6E3B9E7C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550A878-164A-4DEA-A06E-4A1C64186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2EF0A1-BFB5-459B-9C31-DFB41FC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19D739-3602-45C2-A6FE-AFE3119F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97627D-DE46-445F-BB23-9B228336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67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CBC25-F469-4655-8A90-57463D1C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730D320-D710-4566-B3AF-F9861955C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925E79-8E21-4F3B-A508-8A1CE246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2C75E2B-8551-4606-B1EC-4756B542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E53F65-D206-4AE8-BF4F-19C95A9C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233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6D19D48-0D53-488D-8389-27ADC6E91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7709DCA-1E0E-4ECC-B123-5761AB274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B46151-CC93-4DB0-8918-A59062C6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28B232-7262-45BF-B26B-8739A824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6D36BB-1B42-4A29-8756-0E62DE92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66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CEAFC-9C43-403B-97CB-91F00C5D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967FD0-2637-414A-B9A7-843E965E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70ABAB-426F-4CD4-BBEE-092CDC66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EDE84-FA0C-4E8C-A256-B91384E9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FC4EB6-FB29-4A8D-93F3-051025DA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87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28F65-3FD9-4982-8B0F-C05A4892C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BA81A7-73ED-4788-84FC-82D21071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B99F9D-E584-497B-8FBE-BD14B485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7F0CB-FEE0-4EAA-9D3B-F0C4B9D5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91D1B07-825C-412F-B67B-562E1643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263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DE9DB-0101-4E2E-B87A-93FAA96D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5B85A-D1C3-4897-97C2-6A5C5EEE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CB9D9D-E7B5-42F1-B319-EB24774E1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78D9B7B-CBAD-4876-AEA0-9BAB33C2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3E6495C-7798-43B7-B2CA-7E91E96D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E6CBED-B3B7-4B13-825F-0BAF7B4F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016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3E1A2-C5BA-455D-BFFB-391E0755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902585-05D9-44E8-9401-D772EF28D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566F40-AEED-4AB9-A90B-AAB808C2D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F0049C9-559D-403D-9FEF-B7600883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1532876-01A3-4749-8E8F-CB866CCE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BA57DE4-E1A1-4D99-B856-8236F68F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15C0EEA-3E8A-4161-B9AF-9808546CF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E5C36A1-A83F-4379-BB96-67441D53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74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EA0AF-AD2B-442E-9E80-F29124E6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B8FB68D-2A8E-4C63-8D0E-E60830B7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0093961-1B09-4FB9-8C3E-9F63A0D9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55AC074-3A11-431E-8BE4-2617EC50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75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37E3D7B-7AC1-407C-9439-46A17FDA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D752E04-52A1-4BE2-8A87-836BE32B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876CD53-FC6E-4758-9D01-382C5502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28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08A2C-902B-4FC5-82D1-04B5DC09D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8CE8D2-32A2-4248-893C-5C687EE16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35D5EDC-F575-4DD0-8AEC-B694392F0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88490F-8706-4CEC-B38A-E2E877FE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4741E05-4BAD-4198-ABDC-84A03FEC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594549D-EA75-4E27-AA85-98FC2F8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475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0719-0099-4C6F-B29B-3874AE191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ACA9A70-93A8-4415-99DB-838E924AD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B1197D-928B-40DC-8977-7F693C292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0781FA3-B998-44BC-9175-819EC0A81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4C68D4-0728-4B26-8163-5121D993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1B71C1-ADBF-4075-9CE2-A8FC780B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845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F8E8A83-BFD7-46CE-B05A-4ABE7F41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A85178-04B6-4C80-BEA7-1B8A114D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1FE723-3CA6-4BBD-923F-8EB03355D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522A-87A1-462F-8506-FD46185824ED}" type="datetimeFigureOut">
              <a:rPr lang="da-DK" smtClean="0"/>
              <a:t>15-10-2020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75620A-AB7A-425C-B217-1E6BD1A5F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8C962F-692D-4A19-967E-AC035EA8C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AE3A-EBFF-4287-9C44-F33D1A36AA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74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>
                <a:solidFill>
                  <a:schemeClr val="accent1"/>
                </a:solidFill>
              </a:rPr>
              <a:t>Kontrol over følelser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a-DK" sz="2400"/>
              <a:t>Intense emotionsskift  (stærk begejstring, stærk afstandtagen)</a:t>
            </a:r>
          </a:p>
          <a:p>
            <a:r>
              <a:rPr lang="da-DK" sz="2400"/>
              <a:t>Vredesudbrud, angst for klammeri</a:t>
            </a:r>
          </a:p>
          <a:p>
            <a:endParaRPr lang="da-DK" sz="2400"/>
          </a:p>
          <a:p>
            <a:pPr marL="0" indent="0">
              <a:buNone/>
            </a:pPr>
            <a:r>
              <a:rPr lang="da-DK" sz="2400"/>
              <a:t>Forebyggelse:</a:t>
            </a:r>
          </a:p>
          <a:p>
            <a:pPr lvl="1"/>
            <a:r>
              <a:rPr lang="da-DK" dirty="0"/>
              <a:t>At få styr på døgnrytme </a:t>
            </a:r>
          </a:p>
          <a:p>
            <a:pPr lvl="1"/>
            <a:r>
              <a:rPr lang="da-DK" dirty="0"/>
              <a:t>At være udhvilet</a:t>
            </a:r>
          </a:p>
          <a:p>
            <a:pPr lvl="1"/>
            <a:r>
              <a:rPr lang="da-DK" dirty="0"/>
              <a:t>At overholde ugeplan</a:t>
            </a:r>
          </a:p>
          <a:p>
            <a:endParaRPr lang="da-DK" sz="2400"/>
          </a:p>
          <a:p>
            <a:endParaRPr lang="da-DK" sz="240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DAE4F6A-5FB7-4648-992A-E7BE6A7FC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057" y="3695611"/>
            <a:ext cx="2524477" cy="26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7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da-DK" sz="3100" dirty="0">
                <a:solidFill>
                  <a:schemeClr val="accent1"/>
                </a:solidFill>
              </a:rPr>
              <a:t>Søvnvanskeligheder </a:t>
            </a:r>
            <a:br>
              <a:rPr lang="da-DK" sz="3100" dirty="0">
                <a:solidFill>
                  <a:schemeClr val="accent1"/>
                </a:solidFill>
              </a:rPr>
            </a:br>
            <a:r>
              <a:rPr lang="da-DK" sz="3100" dirty="0">
                <a:solidFill>
                  <a:schemeClr val="accent1"/>
                </a:solidFill>
              </a:rPr>
              <a:t>(svært ved at falde i søvn og svært ved vågne op)</a:t>
            </a:r>
            <a:br>
              <a:rPr lang="da-DK" sz="3100" dirty="0">
                <a:solidFill>
                  <a:schemeClr val="accent1"/>
                </a:solidFill>
              </a:rPr>
            </a:br>
            <a:endParaRPr lang="da-DK" sz="31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da-DK" dirty="0"/>
              <a:t>Vækkeure –</a:t>
            </a:r>
          </a:p>
          <a:p>
            <a:pPr marL="82296" indent="0">
              <a:buNone/>
            </a:pPr>
            <a:r>
              <a:rPr lang="da-DK" dirty="0"/>
              <a:t>   flere med høje lyde, lys eller bevægelse</a:t>
            </a:r>
          </a:p>
          <a:p>
            <a:r>
              <a:rPr lang="da-DK" dirty="0"/>
              <a:t>Kugledynen</a:t>
            </a:r>
          </a:p>
        </p:txBody>
      </p:sp>
    </p:spTree>
    <p:extLst>
      <p:ext uri="{BB962C8B-B14F-4D97-AF65-F5344CB8AC3E}">
        <p14:creationId xmlns:p14="http://schemas.microsoft.com/office/powerpoint/2010/main" val="391001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B2434-DE9A-4DD2-A1D6-0270355A2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a-DK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Lyt til almindelige råd: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DFA7FF-0520-4ED3-B36E-68343776D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122"/>
          </a:xfrm>
        </p:spPr>
        <p:txBody>
          <a:bodyPr>
            <a:normAutofit fontScale="85000" lnSpcReduction="20000"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Drik ikke kaffe, te og cola om aftenen.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Brug ikke alkohol som sovemedicin.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Støtteperson til morgenvækning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Sørg for faste sengetider – også i weekender og ferier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Skab ro og gode, faste rutiner ved sengetid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Sørg for en behagelig seng med en god madras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Luft ud og sænk temperaturen i rummet inden sengetid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Gør rummet relativt mørkt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Sluk computer, iPad og TV mindst en time før sengetid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Dyrk ikke sport eller andre voldsomme aktiviteter lige inden sengetid. Fysisk træning tidligere på dagen bedrer derimod søvnen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Gå ikke sulten i seng, men undgå store måltider lige før sengetid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914400" algn="l"/>
              </a:tabLst>
            </a:pPr>
            <a:r>
              <a:rPr lang="da-D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Sov ikke i løbet af dagen, selv om du er træt og føler trang til en lur. Det kan gøre det sværere at falde i søvn om aftenen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654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da-DK" dirty="0"/>
              <a:t>Analysere situation. </a:t>
            </a:r>
            <a:r>
              <a:rPr lang="da-DK" dirty="0" err="1"/>
              <a:t>Detect</a:t>
            </a:r>
            <a:r>
              <a:rPr lang="da-DK" dirty="0"/>
              <a:t> and </a:t>
            </a:r>
            <a:r>
              <a:rPr lang="da-DK" dirty="0" err="1"/>
              <a:t>destroy</a:t>
            </a:r>
            <a:endParaRPr lang="da-DK" dirty="0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2601" y="2811104"/>
            <a:ext cx="2549323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r>
              <a:rPr lang="da-DK" sz="2400" dirty="0"/>
              <a:t>Monitorering hyppig forekomne problem</a:t>
            </a:r>
          </a:p>
          <a:p>
            <a:r>
              <a:rPr lang="da-DK" sz="2400" dirty="0"/>
              <a:t>Aldrig altid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92551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6F0C3D-0AD7-42D7-90E2-14DDA50A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ladsholder til indhold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EE2F5991-9826-40D4-B6A8-0D20A3FF8F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065" y="513184"/>
            <a:ext cx="8360229" cy="5868955"/>
          </a:xfrm>
        </p:spPr>
      </p:pic>
    </p:spTree>
    <p:extLst>
      <p:ext uri="{BB962C8B-B14F-4D97-AF65-F5344CB8AC3E}">
        <p14:creationId xmlns:p14="http://schemas.microsoft.com/office/powerpoint/2010/main" val="251130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Stresshåndtering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1340769"/>
            <a:ext cx="7416825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93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Kontrol over følelser</vt:lpstr>
      <vt:lpstr>Søvnvanskeligheder  (svært ved at falde i søvn og svært ved vågne op) </vt:lpstr>
      <vt:lpstr>Lyt til almindelige råd: </vt:lpstr>
      <vt:lpstr>Analysere situation. Detect and destroy</vt:lpstr>
      <vt:lpstr>PowerPoint-præsentation</vt:lpstr>
      <vt:lpstr>Stresshåndtering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 over følelser</dc:title>
  <dc:creator>kli</dc:creator>
  <cp:lastModifiedBy>kli</cp:lastModifiedBy>
  <cp:revision>8</cp:revision>
  <dcterms:created xsi:type="dcterms:W3CDTF">2020-02-06T12:54:43Z</dcterms:created>
  <dcterms:modified xsi:type="dcterms:W3CDTF">2020-10-15T14:59:09Z</dcterms:modified>
</cp:coreProperties>
</file>